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/>
    <p:restoredTop sz="94694"/>
  </p:normalViewPr>
  <p:slideViewPr>
    <p:cSldViewPr snapToGrid="0" snapToObjects="1">
      <p:cViewPr varScale="1">
        <p:scale>
          <a:sx n="112" d="100"/>
          <a:sy n="112" d="100"/>
        </p:scale>
        <p:origin x="21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a82dadc22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4a82dadc22_0_7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4a82dadc22_0_7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a69e61d4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4a69e61d40_0_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4a69e61d40_0_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a69e61d4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4a69e61d40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4a69e61d40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a69e61d4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4a69e61d40_0_4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4a69e61d40_0_4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4a69e61d40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g4a69e61d40_0_4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4a69e61d40_0_4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7412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a82dadc2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4a82dadc22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4a82dadc22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a69e61d40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4a69e61d40_0_5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NB: more recent micro:bits have a combined compass and accelerometer chip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4a69e61d40_0_5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e.g. plot, setting, characters, scoring system, levels etc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a82dadc22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4a82dadc22_0_4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g4a82dadc22_0_4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4a82dadc22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g4a82dadc22_0_5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e.g. plot, setting, characters, scoring system, levels </a:t>
            </a:r>
            <a:r>
              <a:rPr lang="en-US" dirty="0" err="1"/>
              <a:t>etc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g4a82dadc22_0_5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a82dadc22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4a82dadc22_0_6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4a82dadc22_0_6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4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fundamentals</a:t>
            </a:r>
            <a:br>
              <a:rPr lang="en-US" sz="40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0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Lesson </a:t>
            </a:r>
            <a:r>
              <a:rPr lang="en-US" sz="88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5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Fundamentals of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computer systems</a:t>
            </a:r>
            <a:r>
              <a:rPr lang="en-US" sz="600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6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Computer systems 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7700" y="1132450"/>
            <a:ext cx="8800751" cy="352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8206" y="4526977"/>
            <a:ext cx="2853651" cy="2298842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5"/>
          <p:cNvSpPr txBox="1"/>
          <p:nvPr/>
        </p:nvSpPr>
        <p:spPr>
          <a:xfrm>
            <a:off x="7124474" y="6188300"/>
            <a:ext cx="20778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Processor</a:t>
            </a:r>
            <a:endParaRPr dirty="0"/>
          </a:p>
        </p:txBody>
      </p:sp>
      <p:cxnSp>
        <p:nvCxnSpPr>
          <p:cNvPr id="216" name="Google Shape;216;p25"/>
          <p:cNvCxnSpPr/>
          <p:nvPr/>
        </p:nvCxnSpPr>
        <p:spPr>
          <a:xfrm>
            <a:off x="4978011" y="5273931"/>
            <a:ext cx="2415582" cy="1115423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7" name="Google Shape;217;p25"/>
          <p:cNvSpPr txBox="1"/>
          <p:nvPr/>
        </p:nvSpPr>
        <p:spPr>
          <a:xfrm>
            <a:off x="10158449" y="2002250"/>
            <a:ext cx="20778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</a:t>
            </a:r>
            <a:endParaRPr dirty="0"/>
          </a:p>
        </p:txBody>
      </p:sp>
      <p:cxnSp>
        <p:nvCxnSpPr>
          <p:cNvPr id="218" name="Google Shape;218;p25"/>
          <p:cNvCxnSpPr>
            <a:endCxn id="217" idx="1"/>
          </p:cNvCxnSpPr>
          <p:nvPr/>
        </p:nvCxnSpPr>
        <p:spPr>
          <a:xfrm rot="10800000" flipH="1">
            <a:off x="3920849" y="2361950"/>
            <a:ext cx="6237600" cy="93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" name="Google Shape;219;p25"/>
          <p:cNvCxnSpPr/>
          <p:nvPr/>
        </p:nvCxnSpPr>
        <p:spPr>
          <a:xfrm rot="10800000" flipH="1">
            <a:off x="1279975" y="3219950"/>
            <a:ext cx="1536000" cy="16305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/>
          <p:nvPr/>
        </p:nvSpPr>
        <p:spPr>
          <a:xfrm>
            <a:off x="757350" y="4805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 and output devices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 devices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Hardware that sends data to a computer system.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 devices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Hardware used to communicate data that has been processed.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You have 2 minutes to label the micro:bit inputs and outputs on your sheet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Algorithm &amp; programming challenge</a:t>
            </a:r>
            <a:r>
              <a:rPr lang="en-US" sz="4000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Write an algorithm to create a program using a micro:bit input and output device.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Swap your algorithm with another team.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Implement the algorithm you have been given, testing and debugging the algorithm and program as you go.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Feedback to the other team. 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Using examples, explain the following terms: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input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output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computer system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hardware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software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/>
          <p:nvPr/>
        </p:nvSpPr>
        <p:spPr>
          <a:xfrm>
            <a:off x="1012888" y="443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Learning objectives revisited: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know and understand the common features of computer systems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know and explain input and output devices, hardware and software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to apply understanding to writing algorithms and programming micro:bit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30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/>
          <p:nvPr/>
        </p:nvSpPr>
        <p:spPr>
          <a:xfrm>
            <a:off x="757350" y="-805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Label your micro:bit</a:t>
            </a:r>
            <a:endParaRPr sz="4000" b="1" dirty="0">
              <a:solidFill>
                <a:schemeClr val="dk1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25" name="Google Shape;12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025" y="2098450"/>
            <a:ext cx="8742825" cy="354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/>
        </p:nvSpPr>
        <p:spPr>
          <a:xfrm>
            <a:off x="272143" y="901518"/>
            <a:ext cx="10961914" cy="5551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USB connector					Button B				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Accelerometer					Bluetooth antenna</a:t>
            </a:r>
            <a:endParaRPr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Radio						LED lights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Button A						Processor</a:t>
            </a:r>
            <a:endParaRPr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Pins							Compass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Battery socket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								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10296125" y="4661425"/>
            <a:ext cx="20298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/>
          <p:nvPr/>
        </p:nvSpPr>
        <p:spPr>
          <a:xfrm>
            <a:off x="757350" y="-8053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Label your micro:bit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1825" y="2098450"/>
            <a:ext cx="8742825" cy="354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 txBox="1"/>
          <p:nvPr/>
        </p:nvSpPr>
        <p:spPr>
          <a:xfrm>
            <a:off x="259750" y="2336175"/>
            <a:ext cx="1387800" cy="13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LED </a:t>
            </a:r>
            <a:b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lights</a:t>
            </a:r>
            <a:endParaRPr dirty="0"/>
          </a:p>
        </p:txBody>
      </p:sp>
      <p:sp>
        <p:nvSpPr>
          <p:cNvPr id="144" name="Google Shape;144;p19"/>
          <p:cNvSpPr txBox="1"/>
          <p:nvPr/>
        </p:nvSpPr>
        <p:spPr>
          <a:xfrm>
            <a:off x="1188050" y="1194975"/>
            <a:ext cx="3000000" cy="11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USB connector</a:t>
            </a:r>
            <a:endParaRPr dirty="0"/>
          </a:p>
        </p:txBody>
      </p:sp>
      <p:sp>
        <p:nvSpPr>
          <p:cNvPr id="145" name="Google Shape;145;p19"/>
          <p:cNvSpPr txBox="1"/>
          <p:nvPr/>
        </p:nvSpPr>
        <p:spPr>
          <a:xfrm>
            <a:off x="-76200" y="3646225"/>
            <a:ext cx="17970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Button A</a:t>
            </a:r>
            <a:endParaRPr dirty="0"/>
          </a:p>
        </p:txBody>
      </p:sp>
      <p:sp>
        <p:nvSpPr>
          <p:cNvPr id="146" name="Google Shape;146;p19"/>
          <p:cNvSpPr txBox="1"/>
          <p:nvPr/>
        </p:nvSpPr>
        <p:spPr>
          <a:xfrm>
            <a:off x="4687875" y="1313425"/>
            <a:ext cx="17970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Button B</a:t>
            </a:r>
            <a:endParaRPr dirty="0"/>
          </a:p>
        </p:txBody>
      </p:sp>
      <p:sp>
        <p:nvSpPr>
          <p:cNvPr id="147" name="Google Shape;147;p19"/>
          <p:cNvSpPr txBox="1"/>
          <p:nvPr/>
        </p:nvSpPr>
        <p:spPr>
          <a:xfrm>
            <a:off x="7517600" y="5644950"/>
            <a:ext cx="35268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Accelerometer</a:t>
            </a:r>
            <a:endParaRPr dirty="0"/>
          </a:p>
        </p:txBody>
      </p:sp>
      <p:sp>
        <p:nvSpPr>
          <p:cNvPr id="148" name="Google Shape;148;p19"/>
          <p:cNvSpPr txBox="1"/>
          <p:nvPr/>
        </p:nvSpPr>
        <p:spPr>
          <a:xfrm>
            <a:off x="4770400" y="5582225"/>
            <a:ext cx="20673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Compass</a:t>
            </a:r>
            <a:endParaRPr dirty="0"/>
          </a:p>
        </p:txBody>
      </p:sp>
      <p:sp>
        <p:nvSpPr>
          <p:cNvPr id="149" name="Google Shape;149;p19"/>
          <p:cNvSpPr txBox="1"/>
          <p:nvPr/>
        </p:nvSpPr>
        <p:spPr>
          <a:xfrm>
            <a:off x="10296125" y="4661425"/>
            <a:ext cx="20298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Processor</a:t>
            </a:r>
            <a:endParaRPr dirty="0"/>
          </a:p>
        </p:txBody>
      </p:sp>
      <p:sp>
        <p:nvSpPr>
          <p:cNvPr id="150" name="Google Shape;150;p19"/>
          <p:cNvSpPr txBox="1"/>
          <p:nvPr/>
        </p:nvSpPr>
        <p:spPr>
          <a:xfrm>
            <a:off x="10262950" y="1226175"/>
            <a:ext cx="19107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Battery socket</a:t>
            </a:r>
            <a:endParaRPr dirty="0"/>
          </a:p>
        </p:txBody>
      </p:sp>
      <p:sp>
        <p:nvSpPr>
          <p:cNvPr id="151" name="Google Shape;151;p19"/>
          <p:cNvSpPr txBox="1"/>
          <p:nvPr/>
        </p:nvSpPr>
        <p:spPr>
          <a:xfrm>
            <a:off x="10308450" y="2905700"/>
            <a:ext cx="24870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Bluetooth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antenna</a:t>
            </a: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6984700" y="1345925"/>
            <a:ext cx="19107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Radio</a:t>
            </a:r>
            <a:endParaRPr dirty="0"/>
          </a:p>
        </p:txBody>
      </p:sp>
      <p:sp>
        <p:nvSpPr>
          <p:cNvPr id="153" name="Google Shape;153;p19"/>
          <p:cNvSpPr txBox="1"/>
          <p:nvPr/>
        </p:nvSpPr>
        <p:spPr>
          <a:xfrm>
            <a:off x="179350" y="5482800"/>
            <a:ext cx="1797000" cy="11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Pins</a:t>
            </a:r>
            <a:endParaRPr dirty="0"/>
          </a:p>
        </p:txBody>
      </p:sp>
      <p:cxnSp>
        <p:nvCxnSpPr>
          <p:cNvPr id="154" name="Google Shape;154;p19"/>
          <p:cNvCxnSpPr/>
          <p:nvPr/>
        </p:nvCxnSpPr>
        <p:spPr>
          <a:xfrm>
            <a:off x="3381850" y="1940175"/>
            <a:ext cx="437100" cy="3564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19"/>
          <p:cNvCxnSpPr/>
          <p:nvPr/>
        </p:nvCxnSpPr>
        <p:spPr>
          <a:xfrm>
            <a:off x="5367825" y="2022250"/>
            <a:ext cx="21600" cy="18222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6" name="Google Shape;156;p19"/>
          <p:cNvCxnSpPr/>
          <p:nvPr/>
        </p:nvCxnSpPr>
        <p:spPr>
          <a:xfrm>
            <a:off x="1005425" y="2755150"/>
            <a:ext cx="2133900" cy="9231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Google Shape;157;p19"/>
          <p:cNvCxnSpPr/>
          <p:nvPr/>
        </p:nvCxnSpPr>
        <p:spPr>
          <a:xfrm rot="10800000" flipH="1">
            <a:off x="1360825" y="3988150"/>
            <a:ext cx="741000" cy="1482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8" name="Google Shape;158;p19"/>
          <p:cNvCxnSpPr/>
          <p:nvPr/>
        </p:nvCxnSpPr>
        <p:spPr>
          <a:xfrm flipH="1">
            <a:off x="1040925" y="5429800"/>
            <a:ext cx="1128300" cy="5715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9" name="Google Shape;159;p19"/>
          <p:cNvCxnSpPr>
            <a:endCxn id="150" idx="1"/>
          </p:cNvCxnSpPr>
          <p:nvPr/>
        </p:nvCxnSpPr>
        <p:spPr>
          <a:xfrm rot="10800000" flipH="1">
            <a:off x="9781750" y="1781175"/>
            <a:ext cx="481200" cy="4959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0" name="Google Shape;160;p19"/>
          <p:cNvCxnSpPr/>
          <p:nvPr/>
        </p:nvCxnSpPr>
        <p:spPr>
          <a:xfrm>
            <a:off x="7073575" y="2586900"/>
            <a:ext cx="3748200" cy="10203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Google Shape;161;p19"/>
          <p:cNvCxnSpPr/>
          <p:nvPr/>
        </p:nvCxnSpPr>
        <p:spPr>
          <a:xfrm flipH="1">
            <a:off x="6925438" y="2022250"/>
            <a:ext cx="441600" cy="4164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2" name="Google Shape;162;p19"/>
          <p:cNvCxnSpPr/>
          <p:nvPr/>
        </p:nvCxnSpPr>
        <p:spPr>
          <a:xfrm>
            <a:off x="6984700" y="3250800"/>
            <a:ext cx="3726600" cy="17208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3" name="Google Shape;163;p19"/>
          <p:cNvCxnSpPr/>
          <p:nvPr/>
        </p:nvCxnSpPr>
        <p:spPr>
          <a:xfrm>
            <a:off x="6642425" y="4729200"/>
            <a:ext cx="2250000" cy="13203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4" name="Google Shape;164;p19"/>
          <p:cNvCxnSpPr/>
          <p:nvPr/>
        </p:nvCxnSpPr>
        <p:spPr>
          <a:xfrm flipH="1">
            <a:off x="6143900" y="4311525"/>
            <a:ext cx="458100" cy="16977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/>
          <p:nvPr/>
        </p:nvSpPr>
        <p:spPr>
          <a:xfrm>
            <a:off x="1012888" y="4436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Learning objectives: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know and understand the common features of computer systems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know and explain input and output devices, hardware and software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to apply understanding to writing algorithms and programming micro:bit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/>
          <p:nvPr/>
        </p:nvSpPr>
        <p:spPr>
          <a:xfrm>
            <a:off x="757350" y="506723"/>
            <a:ext cx="10677300" cy="9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Hardware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375" y="2465075"/>
            <a:ext cx="4726149" cy="37988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76;p21">
            <a:extLst>
              <a:ext uri="{FF2B5EF4-FFF2-40B4-BE49-F238E27FC236}">
                <a16:creationId xmlns:a16="http://schemas.microsoft.com/office/drawing/2014/main" id="{A3DED138-752F-3A4E-8F65-E8B66E192789}"/>
              </a:ext>
            </a:extLst>
          </p:cNvPr>
          <p:cNvSpPr/>
          <p:nvPr/>
        </p:nvSpPr>
        <p:spPr>
          <a:xfrm>
            <a:off x="1150799" y="1485899"/>
            <a:ext cx="10677300" cy="9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The physical parts of a computer system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/>
          <p:nvPr/>
        </p:nvSpPr>
        <p:spPr>
          <a:xfrm>
            <a:off x="756187" y="437638"/>
            <a:ext cx="11678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micro:bit hardware: what am I?</a:t>
            </a:r>
            <a:endParaRPr sz="3200" b="1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There are 25 of me. I can display text, images and numbers. 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LED (light emitting diode)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2. I detect the earth’s magnetic field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	compass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3. I can be used to communicate wirelessly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	radio and/or Bluetooth 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4. I can be used to connect micro:bit to a computer</a:t>
            </a:r>
            <a:endParaRPr sz="2800" dirty="0">
              <a:solidFill>
                <a:srgbClr val="505555"/>
              </a:solidFill>
              <a:latin typeface="+mn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505555"/>
                </a:solidFill>
                <a:latin typeface="+mn-lt"/>
                <a:ea typeface="Questrial"/>
                <a:cs typeface="Arial" panose="020B0604020202020204" pitchFamily="34" charset="0"/>
                <a:sym typeface="Questrial"/>
              </a:rPr>
              <a:t>	USB connector</a:t>
            </a:r>
            <a:endParaRPr sz="2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3"/>
          <p:cNvSpPr/>
          <p:nvPr/>
        </p:nvSpPr>
        <p:spPr>
          <a:xfrm>
            <a:off x="757350" y="174401"/>
            <a:ext cx="10677300" cy="846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Software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190" name="Google Shape;190;p2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5625" y="2065625"/>
            <a:ext cx="5304225" cy="3331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1550" y="2006425"/>
            <a:ext cx="3691724" cy="3528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89;p23">
            <a:extLst>
              <a:ext uri="{FF2B5EF4-FFF2-40B4-BE49-F238E27FC236}">
                <a16:creationId xmlns:a16="http://schemas.microsoft.com/office/drawing/2014/main" id="{4119A768-FD1E-F64F-875E-892A926FCCF3}"/>
              </a:ext>
            </a:extLst>
          </p:cNvPr>
          <p:cNvSpPr/>
          <p:nvPr/>
        </p:nvSpPr>
        <p:spPr>
          <a:xfrm>
            <a:off x="757350" y="1126900"/>
            <a:ext cx="10677300" cy="111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The programs that run on a computer</a:t>
            </a:r>
          </a:p>
        </p:txBody>
      </p:sp>
      <p:sp>
        <p:nvSpPr>
          <p:cNvPr id="6" name="Google Shape;189;p23">
            <a:extLst>
              <a:ext uri="{FF2B5EF4-FFF2-40B4-BE49-F238E27FC236}">
                <a16:creationId xmlns:a16="http://schemas.microsoft.com/office/drawing/2014/main" id="{99F3D8B0-6658-6E46-9E0D-B42710B2A3A9}"/>
              </a:ext>
            </a:extLst>
          </p:cNvPr>
          <p:cNvSpPr/>
          <p:nvPr/>
        </p:nvSpPr>
        <p:spPr>
          <a:xfrm>
            <a:off x="452550" y="5534875"/>
            <a:ext cx="10677300" cy="111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e.g. a showing random numbers in dice (above)</a:t>
            </a:r>
            <a:b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or counting steps in a step counter, points in a game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/>
          <p:nvPr/>
        </p:nvSpPr>
        <p:spPr>
          <a:xfrm>
            <a:off x="757350" y="-12625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Computer systems </a:t>
            </a: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5625" y="2477550"/>
            <a:ext cx="8800751" cy="352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4"/>
          <p:cNvSpPr/>
          <p:nvPr/>
        </p:nvSpPr>
        <p:spPr>
          <a:xfrm>
            <a:off x="679225" y="1203775"/>
            <a:ext cx="3004500" cy="902700"/>
          </a:xfrm>
          <a:prstGeom prst="rect">
            <a:avLst/>
          </a:prstGeom>
          <a:solidFill>
            <a:srgbClr val="48C48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4"/>
          <p:cNvSpPr/>
          <p:nvPr/>
        </p:nvSpPr>
        <p:spPr>
          <a:xfrm>
            <a:off x="4671575" y="1261850"/>
            <a:ext cx="3004500" cy="9027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4"/>
          <p:cNvSpPr/>
          <p:nvPr/>
        </p:nvSpPr>
        <p:spPr>
          <a:xfrm>
            <a:off x="8816325" y="1203775"/>
            <a:ext cx="3004500" cy="9027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1523575" y="1295425"/>
            <a:ext cx="12153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Input</a:t>
            </a:r>
            <a:endParaRPr dirty="0"/>
          </a:p>
        </p:txBody>
      </p:sp>
      <p:sp>
        <p:nvSpPr>
          <p:cNvPr id="203" name="Google Shape;203;p24"/>
          <p:cNvSpPr txBox="1"/>
          <p:nvPr/>
        </p:nvSpPr>
        <p:spPr>
          <a:xfrm>
            <a:off x="5192400" y="1353500"/>
            <a:ext cx="21507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Process</a:t>
            </a:r>
            <a:endParaRPr dirty="0"/>
          </a:p>
        </p:txBody>
      </p:sp>
      <p:sp>
        <p:nvSpPr>
          <p:cNvPr id="204" name="Google Shape;204;p24"/>
          <p:cNvSpPr txBox="1"/>
          <p:nvPr/>
        </p:nvSpPr>
        <p:spPr>
          <a:xfrm>
            <a:off x="9634725" y="1353500"/>
            <a:ext cx="15393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Output</a:t>
            </a:r>
            <a:endParaRPr dirty="0"/>
          </a:p>
        </p:txBody>
      </p:sp>
      <p:cxnSp>
        <p:nvCxnSpPr>
          <p:cNvPr id="205" name="Google Shape;205;p24"/>
          <p:cNvCxnSpPr/>
          <p:nvPr/>
        </p:nvCxnSpPr>
        <p:spPr>
          <a:xfrm>
            <a:off x="3759900" y="1713200"/>
            <a:ext cx="835500" cy="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6" name="Google Shape;206;p24"/>
          <p:cNvCxnSpPr/>
          <p:nvPr/>
        </p:nvCxnSpPr>
        <p:spPr>
          <a:xfrm>
            <a:off x="7828450" y="1655125"/>
            <a:ext cx="835500" cy="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318</Words>
  <Application>Microsoft Macintosh PowerPoint</Application>
  <PresentationFormat>Widescreen</PresentationFormat>
  <Paragraphs>180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5: Computer system fundamentals 1</dc:title>
  <dc:subject/>
  <dc:creator>Micro:bit Educational Foundation </dc:creator>
  <cp:keywords/>
  <dc:description/>
  <cp:lastModifiedBy>Giles Booth</cp:lastModifiedBy>
  <cp:revision>10</cp:revision>
  <dcterms:modified xsi:type="dcterms:W3CDTF">2019-10-29T13:47:13Z</dcterms:modified>
  <cp:category/>
</cp:coreProperties>
</file>