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3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3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9a27bbe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59a27bbef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59a27bbef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98ad471f2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598ad471f2_0_8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598ad471f2_0_8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98ad471f2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598ad471f2_0_8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598ad471f2_0_8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99025bdb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599025bdb7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599025bdb7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595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98ad471f2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98ad471f2_0_2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98ad471f2_0_2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98ad471f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98ad471f2_0_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98ad471f2_0_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b70fa62e5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5b70fa62e5_0_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5b70fa62e5_0_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98ad471f2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598ad471f2_0_6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Establish that the micro:bit has sensors for light, temperature and movement. Explain that in this unit, the pupils will be making use of the light and temperature sensors.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598ad471f2_0_6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98ad471f2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598ad471f2_0_6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598ad471f2_0_6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98ad471f2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598ad471f2_0_7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g598ad471f2_0_7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E5190D-6644-FB43-850B-2B24D28AF3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Fbmc40R6FA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Fbmc40R6FAC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Fbmc40R6FA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Data handling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5C813A-5612-984F-A51F-BD6E16DE329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 do you think this program will do?</a:t>
            </a:r>
            <a:endParaRPr sz="40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64" name="Google Shape;164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5775" y="2270875"/>
            <a:ext cx="5584674" cy="27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/>
        </p:nvSpPr>
        <p:spPr>
          <a:xfrm>
            <a:off x="1012888" y="-95738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Collecting data</a:t>
            </a:r>
            <a:endParaRPr sz="4000" b="1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Modify the program to use the micro:bit as a temperature recorder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Download and transfer to your micro:bit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Connect the battery pack to the micro:bit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Visit selected areas of the school and record the temperature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/>
          <p:nvPr/>
        </p:nvSpPr>
        <p:spPr>
          <a:xfrm>
            <a:off x="989138" y="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Using our data</a:t>
            </a:r>
            <a:endParaRPr sz="4000" b="1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What temperatures did you record at your locations?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What do our results tell us?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Are there any patterns in our results?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Do any of the results look incorrect?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Why might we have recorded incorrect results?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understand that some devices use sensors.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write simple programs using sensors.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To use the BBC micro:bit to collect data.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0640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that some devices use sensors.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simple programs using sensors.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the BBC micro:bit to collect data.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School data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data could we collect about the school?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95" y="367400"/>
            <a:ext cx="6136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School data treasure hunt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could we collect the data needed to complete the sheet?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0850" y="1033463"/>
            <a:ext cx="3695700" cy="509587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are sensors?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Sensors are devices that monitor a given thing. Temperature sensors monitor temperature. Rain sensors monitor rain.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a change is sensed in the thing it is monitoring, the sensor can make something happen.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1012895" y="367400"/>
            <a:ext cx="6136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our data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value did you get for each data name?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data did you find the most difficult to collect?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0850" y="1033463"/>
            <a:ext cx="3695700" cy="509587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/>
          <p:nvPr/>
        </p:nvSpPr>
        <p:spPr>
          <a:xfrm>
            <a:off x="1012894" y="367400"/>
            <a:ext cx="5057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The micro:bit sensors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make use of some of the  micro:bit’s sensors.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sensors do you think the micro:bit has?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9230" y="469300"/>
            <a:ext cx="3435909" cy="280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9162" y="3452826"/>
            <a:ext cx="3316050" cy="2698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do you think this program will do?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1" name="Google Shape;151;p2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5775" y="2270875"/>
            <a:ext cx="5584674" cy="278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4513C0E-B34C-1643-8698-AD37DB50436D}"/>
              </a:ext>
            </a:extLst>
          </p:cNvPr>
          <p:cNvSpPr/>
          <p:nvPr/>
        </p:nvSpPr>
        <p:spPr>
          <a:xfrm>
            <a:off x="311709" y="6182823"/>
            <a:ext cx="7136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Link to code in MakeCode editor: https://makecode.microbit.org/#pub:_Fbmc40R6FACT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/>
          <p:nvPr/>
        </p:nvSpPr>
        <p:spPr>
          <a:xfrm>
            <a:off x="1012900" y="367400"/>
            <a:ext cx="10357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Collecting data with the micro:bit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areas of the school do you think are the warmest or coolest?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use the micro:bit to find out which area in the school is the warmest or coolest?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modify the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light sensor program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to get the micro:bit to display the temperature?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468</Words>
  <Application>Microsoft Macintosh PowerPoint</Application>
  <PresentationFormat>Widescreen</PresentationFormat>
  <Paragraphs>115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8</cp:revision>
  <dcterms:modified xsi:type="dcterms:W3CDTF">2023-09-14T13:55:03Z</dcterms:modified>
</cp:coreProperties>
</file>