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3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460C70-9286-4402-A671-43317408314E}">
  <a:tblStyle styleId="{86460C70-9286-4402-A671-43317408314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75645"/>
  </p:normalViewPr>
  <p:slideViewPr>
    <p:cSldViewPr snapToGrid="0" snapToObjects="1">
      <p:cViewPr varScale="1">
        <p:scale>
          <a:sx n="84" d="100"/>
          <a:sy n="84" d="100"/>
        </p:scale>
        <p:origin x="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b76e1b836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5b76e1b836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g5b76e1b836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b76e1b836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5b76e1b836_0_3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5b76e1b836_0_3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b76e1b836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5b76e1b836_0_4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5b76e1b836_0_4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b76e1b836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5b76e1b836_0_5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5b76e1b836_0_5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5b76e1b836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5b76e1b836_0_7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g5b76e1b836_0_7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b76e1b836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5b76e1b836_0_7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Weather forecast takes into account rain as well as temperature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Weather forecast can look at the entire day’s weather/temperature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Temperature sensor suggestions are based on current temperatures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Temperature sensor would need to be placed outside.</a:t>
            </a:r>
            <a:endParaRPr dirty="0"/>
          </a:p>
        </p:txBody>
      </p:sp>
      <p:sp>
        <p:nvSpPr>
          <p:cNvPr id="207" name="Google Shape;207;g5b76e1b836_0_7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b76e1b836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g5b76e1b836_0_8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g5b76e1b836_0_8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2944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990dbbac4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990dbbac4_0_5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5990dbbac4_0_5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b76e1b8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5b76e1b836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5b76e1b836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b76e1b83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b76e1b836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5b76e1b836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b76e1b83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5b76e1b836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5b76e1b836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b76e1b83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5b76e1b836_0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5b76e1b836_0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b76e1b83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5b76e1b836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5b76e1b836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b76e1b836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5b76e1b836_0_3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g5b76e1b836_0_3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0B9E2E-C6B8-E741-8BB4-77064F64DD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YzgL6kY98e05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Data handling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5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598C32-F46C-094D-855C-FB004BD5E9F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micro:bit, what should I wear today?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59" name="Google Shape;159;p24"/>
          <p:cNvGraphicFramePr/>
          <p:nvPr>
            <p:extLst>
              <p:ext uri="{D42A27DB-BD31-4B8C-83A1-F6EECF244321}">
                <p14:modId xmlns:p14="http://schemas.microsoft.com/office/powerpoint/2010/main" val="1738249229"/>
              </p:ext>
            </p:extLst>
          </p:nvPr>
        </p:nvGraphicFramePr>
        <p:xfrm>
          <a:off x="391425" y="1893050"/>
          <a:ext cx="11409150" cy="4053780"/>
        </p:xfrm>
        <a:graphic>
          <a:graphicData uri="http://schemas.openxmlformats.org/drawingml/2006/table">
            <a:tbl>
              <a:tblPr>
                <a:noFill/>
                <a:tableStyleId>{86460C70-9286-4402-A671-43317408314E}</a:tableStyleId>
              </a:tblPr>
              <a:tblGrid>
                <a:gridCol w="380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3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3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Temperature greater than 20℃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2200" dirty="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Temperature between 5 and 20℃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2200" dirty="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Temperature less than 5℃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4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You should wear: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2200" dirty="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You should wear: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2200" dirty="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You should wear: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Temperature cards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66" name="Google Shape;166;p25"/>
          <p:cNvGraphicFramePr/>
          <p:nvPr>
            <p:extLst>
              <p:ext uri="{D42A27DB-BD31-4B8C-83A1-F6EECF244321}">
                <p14:modId xmlns:p14="http://schemas.microsoft.com/office/powerpoint/2010/main" val="3845405113"/>
              </p:ext>
            </p:extLst>
          </p:nvPr>
        </p:nvGraphicFramePr>
        <p:xfrm>
          <a:off x="391425" y="1337878"/>
          <a:ext cx="11409150" cy="4513725"/>
        </p:xfrm>
        <a:graphic>
          <a:graphicData uri="http://schemas.openxmlformats.org/drawingml/2006/table">
            <a:tbl>
              <a:tblPr>
                <a:noFill/>
                <a:tableStyleId>{86460C70-9286-4402-A671-43317408314E}</a:tableStyleId>
              </a:tblPr>
              <a:tblGrid>
                <a:gridCol w="380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3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04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7℃</a:t>
                      </a:r>
                      <a:endParaRPr sz="84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21℃</a:t>
                      </a:r>
                      <a:endParaRPr sz="840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12℃</a:t>
                      </a:r>
                      <a:endParaRPr sz="840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4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-2℃</a:t>
                      </a:r>
                      <a:endParaRPr sz="840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11℃</a:t>
                      </a:r>
                      <a:endParaRPr sz="840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1℃</a:t>
                      </a:r>
                      <a:endParaRPr sz="840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4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0℃</a:t>
                      </a:r>
                      <a:endParaRPr sz="84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8℃</a:t>
                      </a:r>
                      <a:endParaRPr sz="8400">
                        <a:solidFill>
                          <a:schemeClr val="dk1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400" dirty="0">
                          <a:solidFill>
                            <a:schemeClr val="dk1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37℃</a:t>
                      </a:r>
                      <a:endParaRPr sz="8400" dirty="0">
                        <a:solidFill>
                          <a:schemeClr val="dk1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"/>
          <p:cNvSpPr/>
          <p:nvPr/>
        </p:nvSpPr>
        <p:spPr>
          <a:xfrm>
            <a:off x="131145" y="391526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Digital assistant algorithm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asked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say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 IF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say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say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73" name="Google Shape;173;p26"/>
          <p:cNvCxnSpPr/>
          <p:nvPr/>
        </p:nvCxnSpPr>
        <p:spPr>
          <a:xfrm rot="10800000" flipH="1">
            <a:off x="4422775" y="3026125"/>
            <a:ext cx="7037100" cy="537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" name="Google Shape;174;p26"/>
          <p:cNvCxnSpPr/>
          <p:nvPr/>
        </p:nvCxnSpPr>
        <p:spPr>
          <a:xfrm rot="10800000" flipH="1">
            <a:off x="2283200" y="3652675"/>
            <a:ext cx="9176700" cy="93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5" name="Google Shape;175;p26"/>
          <p:cNvCxnSpPr/>
          <p:nvPr/>
        </p:nvCxnSpPr>
        <p:spPr>
          <a:xfrm>
            <a:off x="4011400" y="4244200"/>
            <a:ext cx="7706100" cy="264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6" name="Google Shape;176;p26"/>
          <p:cNvCxnSpPr/>
          <p:nvPr/>
        </p:nvCxnSpPr>
        <p:spPr>
          <a:xfrm rot="10800000" flipH="1">
            <a:off x="3169750" y="4780975"/>
            <a:ext cx="8361600" cy="453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6"/>
          <p:cNvCxnSpPr/>
          <p:nvPr/>
        </p:nvCxnSpPr>
        <p:spPr>
          <a:xfrm rot="10800000" flipH="1">
            <a:off x="4011325" y="5389825"/>
            <a:ext cx="7573800" cy="18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8" name="Google Shape;178;p26"/>
          <p:cNvCxnSpPr/>
          <p:nvPr/>
        </p:nvCxnSpPr>
        <p:spPr>
          <a:xfrm rot="10800000" flipH="1">
            <a:off x="4011325" y="5944675"/>
            <a:ext cx="7520100" cy="459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7"/>
          <p:cNvSpPr/>
          <p:nvPr/>
        </p:nvSpPr>
        <p:spPr>
          <a:xfrm>
            <a:off x="94032" y="332794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Digital assistant algorithm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asked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say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 IF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say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say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85" name="Google Shape;185;p27"/>
          <p:cNvCxnSpPr/>
          <p:nvPr/>
        </p:nvCxnSpPr>
        <p:spPr>
          <a:xfrm rot="10800000" flipH="1">
            <a:off x="4422775" y="3026125"/>
            <a:ext cx="7037100" cy="537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6" name="Google Shape;186;p27"/>
          <p:cNvCxnSpPr/>
          <p:nvPr/>
        </p:nvCxnSpPr>
        <p:spPr>
          <a:xfrm rot="10800000" flipH="1">
            <a:off x="2283200" y="3652675"/>
            <a:ext cx="9176700" cy="93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7" name="Google Shape;187;p27"/>
          <p:cNvCxnSpPr/>
          <p:nvPr/>
        </p:nvCxnSpPr>
        <p:spPr>
          <a:xfrm>
            <a:off x="4011400" y="4244200"/>
            <a:ext cx="7685100" cy="51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8" name="Google Shape;188;p27"/>
          <p:cNvCxnSpPr/>
          <p:nvPr/>
        </p:nvCxnSpPr>
        <p:spPr>
          <a:xfrm rot="10800000" flipH="1">
            <a:off x="3169750" y="4780975"/>
            <a:ext cx="8361600" cy="453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9" name="Google Shape;189;p27"/>
          <p:cNvCxnSpPr/>
          <p:nvPr/>
        </p:nvCxnSpPr>
        <p:spPr>
          <a:xfrm rot="10800000" flipH="1">
            <a:off x="4011325" y="5389825"/>
            <a:ext cx="7573800" cy="18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0" name="Google Shape;190;p27"/>
          <p:cNvCxnSpPr/>
          <p:nvPr/>
        </p:nvCxnSpPr>
        <p:spPr>
          <a:xfrm rot="10800000" flipH="1">
            <a:off x="4011325" y="5944675"/>
            <a:ext cx="7520100" cy="459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1" name="Google Shape;191;p27"/>
          <p:cNvSpPr txBox="1"/>
          <p:nvPr/>
        </p:nvSpPr>
        <p:spPr>
          <a:xfrm>
            <a:off x="4324375" y="2515950"/>
            <a:ext cx="69477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+mj-lt"/>
                <a:ea typeface="Questrial"/>
                <a:cs typeface="Questrial"/>
                <a:sym typeface="Questrial"/>
              </a:rPr>
              <a:t>what shall I wear today?</a:t>
            </a:r>
            <a:endParaRPr sz="3600">
              <a:solidFill>
                <a:srgbClr val="FF0000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2" name="Google Shape;192;p27"/>
          <p:cNvSpPr txBox="1"/>
          <p:nvPr/>
        </p:nvSpPr>
        <p:spPr>
          <a:xfrm>
            <a:off x="2388050" y="3124400"/>
            <a:ext cx="69477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+mj-lt"/>
                <a:ea typeface="Questrial"/>
                <a:cs typeface="Questrial"/>
                <a:sym typeface="Questrial"/>
              </a:rPr>
              <a:t>temperature is greater than 20℃</a:t>
            </a:r>
            <a:endParaRPr sz="3600">
              <a:solidFill>
                <a:srgbClr val="FF0000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3" name="Google Shape;193;p27"/>
          <p:cNvSpPr txBox="1"/>
          <p:nvPr/>
        </p:nvSpPr>
        <p:spPr>
          <a:xfrm>
            <a:off x="4253250" y="3715488"/>
            <a:ext cx="69477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+mj-lt"/>
                <a:ea typeface="Questrial"/>
                <a:cs typeface="Questrial"/>
                <a:sym typeface="Questrial"/>
              </a:rPr>
              <a:t>flip-flops, shorts, hat</a:t>
            </a:r>
            <a:endParaRPr sz="3600">
              <a:solidFill>
                <a:srgbClr val="FF0000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4" name="Google Shape;194;p27"/>
          <p:cNvSpPr txBox="1"/>
          <p:nvPr/>
        </p:nvSpPr>
        <p:spPr>
          <a:xfrm>
            <a:off x="3397700" y="4279788"/>
            <a:ext cx="69477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+mj-lt"/>
                <a:ea typeface="Questrial"/>
                <a:cs typeface="Questrial"/>
                <a:sym typeface="Questrial"/>
              </a:rPr>
              <a:t>temperature is less than 4℃</a:t>
            </a:r>
            <a:endParaRPr sz="3600">
              <a:solidFill>
                <a:srgbClr val="FF0000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5" name="Google Shape;195;p27"/>
          <p:cNvSpPr txBox="1"/>
          <p:nvPr/>
        </p:nvSpPr>
        <p:spPr>
          <a:xfrm>
            <a:off x="4199550" y="4875238"/>
            <a:ext cx="69477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+mj-lt"/>
                <a:ea typeface="Questrial"/>
                <a:cs typeface="Questrial"/>
                <a:sym typeface="Questrial"/>
              </a:rPr>
              <a:t>boots, gloves, scarf</a:t>
            </a:r>
            <a:endParaRPr sz="3600">
              <a:solidFill>
                <a:srgbClr val="FF0000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6" name="Google Shape;196;p27"/>
          <p:cNvSpPr txBox="1"/>
          <p:nvPr/>
        </p:nvSpPr>
        <p:spPr>
          <a:xfrm>
            <a:off x="4100850" y="5426138"/>
            <a:ext cx="69477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+mj-lt"/>
                <a:ea typeface="Questrial"/>
                <a:cs typeface="Questrial"/>
                <a:sym typeface="Questrial"/>
              </a:rPr>
              <a:t>shoes, jumper, trousers</a:t>
            </a:r>
            <a:endParaRPr sz="3600">
              <a:solidFill>
                <a:srgbClr val="FF0000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Writing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03" name="Google Shape;203;p28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6824" y="1498049"/>
            <a:ext cx="9518376" cy="5102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Comparing digital assistants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Digital assistants use the weather forecast when suggesting what clothes the user should wear.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Do you think this is a better method than using a temperature sensor? Justify your reasoning.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read and write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how digital assistants might work.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program to use a micro:bit as a digital assistant.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675040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read and write algorithms.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how a digital assistant might work.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program to use a micro:bit as a digital assistant.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 and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you are wearing a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  <a:ea typeface="Questrial"/>
                <a:cs typeface="Questrial"/>
                <a:sym typeface="Questrial"/>
              </a:rPr>
              <a:t>green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band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clap 5 times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put your finger on your lips and say ‘shh’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7" y="367400"/>
            <a:ext cx="1085254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 and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you are wearing a </a:t>
            </a:r>
            <a:r>
              <a:rPr lang="en-US" sz="3200" dirty="0">
                <a:solidFill>
                  <a:srgbClr val="FF0000"/>
                </a:solidFill>
                <a:latin typeface="+mj-lt"/>
                <a:ea typeface="Questrial"/>
                <a:cs typeface="Questrial"/>
                <a:sym typeface="Questrial"/>
              </a:rPr>
              <a:t>red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band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clap 5 times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 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are wearing a yellow band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bark like a dog 5 times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put your finger on your lips and say ‘shh’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 and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you are wearing a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  <a:ea typeface="Questrial"/>
                <a:cs typeface="Questrial"/>
                <a:sym typeface="Questrial"/>
              </a:rPr>
              <a:t>blue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band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clap 7 times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 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are wearing a green band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meow like a cat 7 times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put your finger on your lips and say ‘shh’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 and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you are wearing a yellow band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click your fingers 3 times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 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are wearing a red band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squeak like a mouse 3 times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put your finger on your lips and say ‘shh’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Can you write your own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are wearing a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 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are wearing a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Digital assistants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Digital assistants are devices that carry out actions when instructions are given by a human voice.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examples of digital assistants do you know?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 micro:bit </a:t>
            </a: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digital assistant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write a program to use micro:bit as a digital assistant.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micro:bit is going to use sensors and data to select what clothes we should wear.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might we do this?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598</Words>
  <Application>Microsoft Macintosh PowerPoint</Application>
  <PresentationFormat>Widescreen</PresentationFormat>
  <Paragraphs>165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12</cp:revision>
  <dcterms:modified xsi:type="dcterms:W3CDTF">2023-09-15T11:09:58Z</dcterms:modified>
</cp:coreProperties>
</file>