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61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3" r:id="rId15"/>
    <p:sldId id="272" r:id="rId16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63"/>
  </p:normalViewPr>
  <p:slideViewPr>
    <p:cSldViewPr snapToGrid="0" snapToObjects="1">
      <p:cViewPr varScale="1">
        <p:scale>
          <a:sx n="117" d="100"/>
          <a:sy n="117" d="100"/>
        </p:scale>
        <p:origin x="36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93" name="Google Shape;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4b1c38d769_0_1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5" name="Google Shape;185;g4b1c38d769_0_10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GB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https://</a:t>
            </a:r>
            <a:r>
              <a:rPr lang="en-GB" sz="12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makecode.microbit.org</a:t>
            </a:r>
            <a:r>
              <a:rPr lang="en-GB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/#editor </a:t>
            </a: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" name="Google Shape;186;g4b1c38d769_0_10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4b1c38d769_0_1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1" name="Google Shape;191;g4b1c38d769_0_13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2" name="Google Shape;192;g4b1c38d769_0_13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56d22b9735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7" name="Google Shape;197;g56d22b9735_0_29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" name="Google Shape;198;g56d22b9735_0_29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56d22b9735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3" name="Google Shape;203;g56d22b9735_0_3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g56d22b9735_0_3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56d22b9735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3" name="Google Shape;203;g56d22b9735_0_3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g56d22b9735_0_3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174087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56d22b9735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3" name="Google Shape;203;g56d22b9735_0_3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g56d22b9735_0_3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129498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49a64b5986_0_4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g49a64b5986_0_49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g49a64b5986_0_49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4b93448af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g4b93448afc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g4b93448afc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4b1c38d76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0" name="Google Shape;120;g4b1c38d769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g4b1c38d769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56d22b9735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7" name="Google Shape;127;g56d22b9735_0_9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g56d22b9735_0_9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56d1d391c2_3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4" name="Google Shape;134;g56d1d391c2_3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g56d1d391c2_3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4b1c38d769_0_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0" name="Google Shape;140;g4b1c38d769_0_8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.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g4b1c38d769_0_8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58eb4d9ff9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58eb4d9ff9_1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Pupil should sequence their representations by using the boxes to place the step number in.</a:t>
            </a:r>
            <a:endParaRPr/>
          </a:p>
        </p:txBody>
      </p:sp>
      <p:sp>
        <p:nvSpPr>
          <p:cNvPr id="147" name="Google Shape;147;g58eb4d9ff9_1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4b1c38d769_0_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9" name="Google Shape;179;g4b1c38d769_0_9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" name="Google Shape;180;g4b1c38d769_0_9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FACB47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768000" y="2294400"/>
            <a:ext cx="10579255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2140800" y="3734400"/>
            <a:ext cx="7838341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>
            <a:spLocks noGrp="1"/>
          </p:cNvSpPr>
          <p:nvPr>
            <p:ph type="pic" idx="2"/>
          </p:nvPr>
        </p:nvSpPr>
        <p:spPr>
          <a:xfrm>
            <a:off x="0" y="1"/>
            <a:ext cx="12191875" cy="68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4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9pPr>
          </a:lstStyle>
          <a:p>
            <a:endParaRPr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EE5F6F3-4164-7847-84E4-1A1A1DB111D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60368" y="6203732"/>
            <a:ext cx="1092200" cy="533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code.microbit.org/#editor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code.microbit.org/#pub:_Ye9W9wdPPCEj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microbit.org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4.0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code.microbit.org/#editor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/>
          <p:nvPr/>
        </p:nvSpPr>
        <p:spPr>
          <a:xfrm>
            <a:off x="578589" y="1651028"/>
            <a:ext cx="11134337" cy="347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1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Digital flashcards </a:t>
            </a:r>
            <a:endParaRPr b="1" dirty="0">
              <a:latin typeface="+mj-l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0" i="0" u="none" strike="noStrike" cap="none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Teacher lesson guide </a:t>
            </a:r>
            <a:endParaRPr sz="6000" b="0" i="0" u="none" strike="noStrike" cap="none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Lesson 2</a:t>
            </a:r>
            <a:endParaRPr sz="6000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</p:txBody>
      </p:sp>
      <p:pic>
        <p:nvPicPr>
          <p:cNvPr id="96" name="Google Shape;96;p15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8933200" y="4664970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5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6268264" y="5387311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5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10484279" y="388269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5"/>
          <p:cNvPicPr preferRelativeResize="0"/>
          <p:nvPr/>
        </p:nvPicPr>
        <p:blipFill rotWithShape="1">
          <a:blip r:embed="rId4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168137">
            <a:off x="3275646" y="4901076"/>
            <a:ext cx="866231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5"/>
          <p:cNvPicPr preferRelativeResize="0"/>
          <p:nvPr/>
        </p:nvPicPr>
        <p:blipFill rotWithShape="1">
          <a:blip r:embed="rId5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2090590" flipH="1">
            <a:off x="838950" y="4940120"/>
            <a:ext cx="1033233" cy="612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5"/>
          <p:cNvPicPr preferRelativeResize="0"/>
          <p:nvPr/>
        </p:nvPicPr>
        <p:blipFill rotWithShape="1">
          <a:blip r:embed="rId6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01578">
            <a:off x="5443054" y="666436"/>
            <a:ext cx="830446" cy="642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5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379877" y="2249455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5"/>
          <p:cNvPicPr preferRelativeResize="0"/>
          <p:nvPr/>
        </p:nvPicPr>
        <p:blipFill rotWithShape="1">
          <a:blip r:embed="rId4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168133">
            <a:off x="1542324" y="271567"/>
            <a:ext cx="866232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B5F5F04-04BA-E64A-9F1F-6D3AEAAE0A6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7376" y="5486673"/>
            <a:ext cx="2188112" cy="1068613"/>
          </a:xfrm>
          <a:prstGeom prst="rect">
            <a:avLst/>
          </a:prstGeom>
        </p:spPr>
      </p:pic>
    </p:spTree>
  </p:cSld>
  <p:clrMapOvr>
    <a:masterClrMapping/>
  </p:clrMapOvr>
  <p:transition spd="slow">
    <p:push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4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Programming digital flashcards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Use the 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  <a:hlinkClick r:id="rId3"/>
              </a:rPr>
              <a:t>MakeCode editor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to program the micro:bit to show your images</a:t>
            </a:r>
          </a:p>
          <a:p>
            <a:pPr marL="25400" lvl="0">
              <a:buClr>
                <a:srgbClr val="505555"/>
              </a:buClr>
              <a:buSzPts val="3200"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Sequence your program to show the order on your plan.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5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Sequence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When we write algorithms and programs, we make use of </a:t>
            </a: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sequencing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does </a:t>
            </a: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sequence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mean?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have you used it in previous algorithms and programs?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Evaluating our programs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have we used the computing concept of </a:t>
            </a: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sequence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Swap plans and programs, does the simulator show the same sequence as the plan?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7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 revisited: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use abstraction when planning LED images.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write programs that create LED images.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sequence programs.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7"/>
          <p:cNvSpPr/>
          <p:nvPr/>
        </p:nvSpPr>
        <p:spPr>
          <a:xfrm>
            <a:off x="520569" y="345629"/>
            <a:ext cx="5790683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Sample DigitalFlashcard1 program</a:t>
            </a: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GB" sz="18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lvl="0">
              <a:lnSpc>
                <a:spcPct val="106650"/>
              </a:lnSpc>
            </a:pPr>
            <a:r>
              <a:rPr lang="en-GB" sz="1800" u="sng" dirty="0">
                <a:hlinkClick r:id="rId3"/>
              </a:rPr>
              <a:t>https://makecode.microbit.org/#pub:_Ye9W9wdPPCEj</a:t>
            </a:r>
            <a:r>
              <a:rPr lang="en-GB" sz="1800" u="sng" dirty="0"/>
              <a:t> </a:t>
            </a:r>
            <a:endParaRPr sz="1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C486E4D-1986-BE47-8047-29EB4CE59DA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6090" y="0"/>
            <a:ext cx="1388962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3F65DC-4E8A-744B-9EEF-BB3AECE89044}"/>
              </a:ext>
            </a:extLst>
          </p:cNvPr>
          <p:cNvSpPr txBox="1"/>
          <p:nvPr/>
        </p:nvSpPr>
        <p:spPr>
          <a:xfrm>
            <a:off x="7195456" y="947057"/>
            <a:ext cx="210094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apple</a:t>
            </a:r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r>
              <a:rPr lang="en-GB" sz="2400" dirty="0"/>
              <a:t>banana</a:t>
            </a:r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r>
              <a:rPr lang="en-GB" sz="2400" dirty="0"/>
              <a:t>cherries</a:t>
            </a:r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r>
              <a:rPr lang="en-GB" sz="2400" dirty="0"/>
              <a:t>pear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80613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7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lvl="0">
              <a:lnSpc>
                <a:spcPct val="106650"/>
              </a:lnSpc>
            </a:pPr>
            <a:r>
              <a:rPr lang="en-GB" sz="4000" b="1" dirty="0"/>
              <a:t>Licensing information:</a:t>
            </a:r>
          </a:p>
          <a:p>
            <a:pPr lvl="0">
              <a:lnSpc>
                <a:spcPct val="106650"/>
              </a:lnSpc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r>
              <a:rPr lang="en-GB" sz="3200" dirty="0"/>
              <a:t>Published by the Micro:bit Educational Foundation </a:t>
            </a:r>
            <a:r>
              <a:rPr lang="en-GB" sz="3200" dirty="0">
                <a:hlinkClick r:id="rId3"/>
              </a:rPr>
              <a:t>microbit.org</a:t>
            </a:r>
            <a:r>
              <a:rPr lang="en-GB" sz="3200" dirty="0"/>
              <a:t> under the following Creative Commons licence:</a:t>
            </a:r>
            <a:br>
              <a:rPr lang="en-GB" sz="3200" dirty="0"/>
            </a:br>
            <a:endParaRPr lang="en-GB" sz="3200" dirty="0"/>
          </a:p>
          <a:p>
            <a:r>
              <a:rPr lang="en-GB" sz="3200" dirty="0"/>
              <a:t>Attribution-</a:t>
            </a:r>
            <a:r>
              <a:rPr lang="en-GB" sz="3200" dirty="0" err="1"/>
              <a:t>ShareAlike</a:t>
            </a:r>
            <a:r>
              <a:rPr lang="en-GB" sz="3200" dirty="0"/>
              <a:t> 4.0 International (CC BY-SA 4.0)</a:t>
            </a:r>
            <a:br>
              <a:rPr lang="en-GB" sz="3200" dirty="0"/>
            </a:br>
            <a:r>
              <a:rPr lang="en-GB" sz="3200" u="sng" dirty="0">
                <a:hlinkClick r:id="rId4"/>
              </a:rPr>
              <a:t>https://creativecommons.org/licenses/by-sa/4.0/</a:t>
            </a:r>
            <a:r>
              <a:rPr lang="en-GB" sz="3200" dirty="0"/>
              <a:t> </a:t>
            </a: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24950091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use abstraction when planning LED images.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write programs that create LED images.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sequence programs.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/>
          <p:nvPr/>
        </p:nvSpPr>
        <p:spPr>
          <a:xfrm>
            <a:off x="1012900" y="367400"/>
            <a:ext cx="108480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Recapping LED images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can we program LED images?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17" name="Google Shape;117;p17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80600" y="2850650"/>
            <a:ext cx="7300674" cy="380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8"/>
          <p:cNvSpPr/>
          <p:nvPr/>
        </p:nvSpPr>
        <p:spPr>
          <a:xfrm>
            <a:off x="784300" y="-89800"/>
            <a:ext cx="108090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Creating LED images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Use the </a:t>
            </a:r>
            <a:r>
              <a:rPr lang="en-US" sz="3200" dirty="0" err="1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MakeCode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editor to create an LED image of a </a:t>
            </a: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tree</a:t>
            </a: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24" name="Google Shape;12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03850" y="2538500"/>
            <a:ext cx="3076950" cy="3938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9"/>
          <p:cNvSpPr/>
          <p:nvPr/>
        </p:nvSpPr>
        <p:spPr>
          <a:xfrm>
            <a:off x="784300" y="-89800"/>
            <a:ext cx="109980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Creating LED Representations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Use the </a:t>
            </a:r>
            <a:r>
              <a:rPr lang="en-US" sz="3200" dirty="0" err="1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MakeCode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editor to create an LED image of a </a:t>
            </a: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house</a:t>
            </a: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31" name="Google Shape;131;p19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4675" y="2985451"/>
            <a:ext cx="3582650" cy="3386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0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Using abstraction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4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When creating your images, you used </a:t>
            </a:r>
            <a:r>
              <a:rPr lang="en-US" sz="34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abstraction.</a:t>
            </a:r>
            <a:endParaRPr sz="34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445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400"/>
              <a:buFont typeface="Questrial"/>
              <a:buChar char="●"/>
            </a:pPr>
            <a:r>
              <a:rPr lang="en-US" sz="34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can you remember about </a:t>
            </a:r>
            <a:r>
              <a:rPr lang="en-US" sz="34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abstraction</a:t>
            </a:r>
            <a:r>
              <a:rPr lang="en-US" sz="34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in computing? </a:t>
            </a:r>
            <a:endParaRPr sz="3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445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400"/>
              <a:buFont typeface="Questrial"/>
              <a:buChar char="●"/>
            </a:pPr>
            <a:r>
              <a:rPr lang="en-US" sz="34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When we use abstraction we identify the most important details and ignore the details that are less important.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1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Planning digital flashcards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We are going to create digital flashcards.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nouns do we know in French we could represent using </a:t>
            </a:r>
            <a:r>
              <a:rPr lang="en-US" sz="3200" dirty="0" err="1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micro:bit’s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LEDs?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2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800" cy="558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 dirty="0">
                <a:latin typeface="+mj-lt"/>
                <a:ea typeface="Questrial"/>
                <a:cs typeface="Questrial"/>
                <a:sym typeface="Questrial"/>
              </a:rPr>
              <a:t>LED Planner</a:t>
            </a:r>
            <a:endParaRPr u="sng" dirty="0">
              <a:latin typeface="+mj-lt"/>
              <a:ea typeface="Questrial"/>
              <a:cs typeface="Questrial"/>
              <a:sym typeface="Questrial"/>
            </a:endParaRPr>
          </a:p>
        </p:txBody>
      </p:sp>
      <p:grpSp>
        <p:nvGrpSpPr>
          <p:cNvPr id="150" name="Google Shape;150;p22"/>
          <p:cNvGrpSpPr/>
          <p:nvPr/>
        </p:nvGrpSpPr>
        <p:grpSpPr>
          <a:xfrm>
            <a:off x="1414400" y="1807800"/>
            <a:ext cx="1647825" cy="3993750"/>
            <a:chOff x="1414400" y="1807800"/>
            <a:chExt cx="1647825" cy="3993750"/>
          </a:xfrm>
        </p:grpSpPr>
        <p:pic>
          <p:nvPicPr>
            <p:cNvPr id="151" name="Google Shape;151;p22"/>
            <p:cNvPicPr preferRelativeResize="0"/>
            <p:nvPr/>
          </p:nvPicPr>
          <p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14400" y="1807800"/>
              <a:ext cx="1647825" cy="15311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2" name="Google Shape;152;p22"/>
            <p:cNvPicPr preferRelativeResize="0"/>
            <p:nvPr/>
          </p:nvPicPr>
          <p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14400" y="4270450"/>
              <a:ext cx="1647825" cy="15311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53" name="Google Shape;153;p22"/>
          <p:cNvGrpSpPr/>
          <p:nvPr/>
        </p:nvGrpSpPr>
        <p:grpSpPr>
          <a:xfrm>
            <a:off x="4091525" y="1807800"/>
            <a:ext cx="1647825" cy="3993750"/>
            <a:chOff x="1414400" y="1807800"/>
            <a:chExt cx="1647825" cy="3993750"/>
          </a:xfrm>
        </p:grpSpPr>
        <p:pic>
          <p:nvPicPr>
            <p:cNvPr id="154" name="Google Shape;154;p22"/>
            <p:cNvPicPr preferRelativeResize="0"/>
            <p:nvPr/>
          </p:nvPicPr>
          <p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14400" y="1807800"/>
              <a:ext cx="1647825" cy="15311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5" name="Google Shape;155;p22"/>
            <p:cNvPicPr preferRelativeResize="0"/>
            <p:nvPr/>
          </p:nvPicPr>
          <p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14400" y="4270450"/>
              <a:ext cx="1647825" cy="15311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56" name="Google Shape;156;p22"/>
          <p:cNvGrpSpPr/>
          <p:nvPr/>
        </p:nvGrpSpPr>
        <p:grpSpPr>
          <a:xfrm>
            <a:off x="6768675" y="1807800"/>
            <a:ext cx="1647825" cy="3993750"/>
            <a:chOff x="1414400" y="1807800"/>
            <a:chExt cx="1647825" cy="3993750"/>
          </a:xfrm>
        </p:grpSpPr>
        <p:pic>
          <p:nvPicPr>
            <p:cNvPr id="157" name="Google Shape;157;p22"/>
            <p:cNvPicPr preferRelativeResize="0"/>
            <p:nvPr/>
          </p:nvPicPr>
          <p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14400" y="1807800"/>
              <a:ext cx="1647825" cy="15311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8" name="Google Shape;158;p22"/>
            <p:cNvPicPr preferRelativeResize="0"/>
            <p:nvPr/>
          </p:nvPicPr>
          <p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14400" y="4270450"/>
              <a:ext cx="1647825" cy="15311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59" name="Google Shape;159;p22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45825" y="1807800"/>
            <a:ext cx="1647825" cy="15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22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45825" y="4270450"/>
            <a:ext cx="1647825" cy="15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22"/>
          <p:cNvSpPr txBox="1"/>
          <p:nvPr/>
        </p:nvSpPr>
        <p:spPr>
          <a:xfrm>
            <a:off x="1516888" y="3428625"/>
            <a:ext cx="1545300" cy="7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Questrial"/>
                <a:ea typeface="Questrial"/>
                <a:cs typeface="Questrial"/>
                <a:sym typeface="Questrial"/>
              </a:rPr>
              <a:t>representation of</a:t>
            </a:r>
            <a:endParaRPr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Questrial"/>
                <a:ea typeface="Questrial"/>
                <a:cs typeface="Questrial"/>
                <a:sym typeface="Questrial"/>
              </a:rPr>
              <a:t>  </a:t>
            </a:r>
            <a:endParaRPr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latin typeface="Questrial"/>
                <a:ea typeface="Questrial"/>
                <a:cs typeface="Questrial"/>
                <a:sym typeface="Questrial"/>
              </a:rPr>
              <a:t>____________</a:t>
            </a:r>
            <a:endParaRPr u="sng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62" name="Google Shape;162;p22"/>
          <p:cNvSpPr txBox="1"/>
          <p:nvPr/>
        </p:nvSpPr>
        <p:spPr>
          <a:xfrm>
            <a:off x="1465650" y="5801550"/>
            <a:ext cx="1545300" cy="7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Questrial"/>
                <a:ea typeface="Questrial"/>
                <a:cs typeface="Questrial"/>
                <a:sym typeface="Questrial"/>
              </a:rPr>
              <a:t>representation of</a:t>
            </a:r>
            <a:endParaRPr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Questrial"/>
                <a:ea typeface="Questrial"/>
                <a:cs typeface="Questrial"/>
                <a:sym typeface="Questrial"/>
              </a:rPr>
              <a:t>  </a:t>
            </a:r>
            <a:endParaRPr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latin typeface="Questrial"/>
                <a:ea typeface="Questrial"/>
                <a:cs typeface="Questrial"/>
                <a:sym typeface="Questrial"/>
              </a:rPr>
              <a:t>____________</a:t>
            </a:r>
            <a:endParaRPr u="sng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63" name="Google Shape;163;p22"/>
          <p:cNvSpPr txBox="1"/>
          <p:nvPr/>
        </p:nvSpPr>
        <p:spPr>
          <a:xfrm>
            <a:off x="4142788" y="3428625"/>
            <a:ext cx="1545300" cy="7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Questrial"/>
                <a:ea typeface="Questrial"/>
                <a:cs typeface="Questrial"/>
                <a:sym typeface="Questrial"/>
              </a:rPr>
              <a:t>representation of</a:t>
            </a:r>
            <a:endParaRPr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Questrial"/>
                <a:ea typeface="Questrial"/>
                <a:cs typeface="Questrial"/>
                <a:sym typeface="Questrial"/>
              </a:rPr>
              <a:t>  </a:t>
            </a:r>
            <a:endParaRPr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latin typeface="Questrial"/>
                <a:ea typeface="Questrial"/>
                <a:cs typeface="Questrial"/>
                <a:sym typeface="Questrial"/>
              </a:rPr>
              <a:t>____________</a:t>
            </a:r>
            <a:endParaRPr u="sng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64" name="Google Shape;164;p22"/>
          <p:cNvSpPr txBox="1"/>
          <p:nvPr/>
        </p:nvSpPr>
        <p:spPr>
          <a:xfrm>
            <a:off x="6819925" y="3428625"/>
            <a:ext cx="1545300" cy="7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Questrial"/>
                <a:ea typeface="Questrial"/>
                <a:cs typeface="Questrial"/>
                <a:sym typeface="Questrial"/>
              </a:rPr>
              <a:t>representation of</a:t>
            </a:r>
            <a:endParaRPr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Questrial"/>
                <a:ea typeface="Questrial"/>
                <a:cs typeface="Questrial"/>
                <a:sym typeface="Questrial"/>
              </a:rPr>
              <a:t>  </a:t>
            </a:r>
            <a:endParaRPr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latin typeface="Questrial"/>
                <a:ea typeface="Questrial"/>
                <a:cs typeface="Questrial"/>
                <a:sym typeface="Questrial"/>
              </a:rPr>
              <a:t>____________</a:t>
            </a:r>
            <a:endParaRPr u="sng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65" name="Google Shape;165;p22"/>
          <p:cNvSpPr txBox="1"/>
          <p:nvPr/>
        </p:nvSpPr>
        <p:spPr>
          <a:xfrm>
            <a:off x="9445825" y="3428625"/>
            <a:ext cx="1545300" cy="7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Questrial"/>
                <a:ea typeface="Questrial"/>
                <a:cs typeface="Questrial"/>
                <a:sym typeface="Questrial"/>
              </a:rPr>
              <a:t>representation of</a:t>
            </a:r>
            <a:endParaRPr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Questrial"/>
                <a:ea typeface="Questrial"/>
                <a:cs typeface="Questrial"/>
                <a:sym typeface="Questrial"/>
              </a:rPr>
              <a:t>  </a:t>
            </a:r>
            <a:endParaRPr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latin typeface="Questrial"/>
                <a:ea typeface="Questrial"/>
                <a:cs typeface="Questrial"/>
                <a:sym typeface="Questrial"/>
              </a:rPr>
              <a:t>____________</a:t>
            </a:r>
            <a:endParaRPr u="sng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66" name="Google Shape;166;p22"/>
          <p:cNvSpPr txBox="1"/>
          <p:nvPr/>
        </p:nvSpPr>
        <p:spPr>
          <a:xfrm>
            <a:off x="4142800" y="5801550"/>
            <a:ext cx="1545300" cy="7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Questrial"/>
                <a:ea typeface="Questrial"/>
                <a:cs typeface="Questrial"/>
                <a:sym typeface="Questrial"/>
              </a:rPr>
              <a:t>representation of</a:t>
            </a:r>
            <a:endParaRPr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Questrial"/>
                <a:ea typeface="Questrial"/>
                <a:cs typeface="Questrial"/>
                <a:sym typeface="Questrial"/>
              </a:rPr>
              <a:t>  </a:t>
            </a:r>
            <a:endParaRPr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latin typeface="Questrial"/>
                <a:ea typeface="Questrial"/>
                <a:cs typeface="Questrial"/>
                <a:sym typeface="Questrial"/>
              </a:rPr>
              <a:t>____________</a:t>
            </a:r>
            <a:endParaRPr u="sng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67" name="Google Shape;167;p22"/>
          <p:cNvSpPr txBox="1"/>
          <p:nvPr/>
        </p:nvSpPr>
        <p:spPr>
          <a:xfrm>
            <a:off x="9497075" y="5801550"/>
            <a:ext cx="1545300" cy="7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Questrial"/>
                <a:ea typeface="Questrial"/>
                <a:cs typeface="Questrial"/>
                <a:sym typeface="Questrial"/>
              </a:rPr>
              <a:t>representation of</a:t>
            </a:r>
            <a:endParaRPr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Questrial"/>
                <a:ea typeface="Questrial"/>
                <a:cs typeface="Questrial"/>
                <a:sym typeface="Questrial"/>
              </a:rPr>
              <a:t>  </a:t>
            </a:r>
            <a:endParaRPr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latin typeface="Questrial"/>
                <a:ea typeface="Questrial"/>
                <a:cs typeface="Questrial"/>
                <a:sym typeface="Questrial"/>
              </a:rPr>
              <a:t>____________</a:t>
            </a:r>
            <a:endParaRPr u="sng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68" name="Google Shape;168;p22"/>
          <p:cNvSpPr txBox="1"/>
          <p:nvPr/>
        </p:nvSpPr>
        <p:spPr>
          <a:xfrm>
            <a:off x="6972350" y="5953950"/>
            <a:ext cx="1545300" cy="7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Questrial"/>
                <a:ea typeface="Questrial"/>
                <a:cs typeface="Questrial"/>
                <a:sym typeface="Questrial"/>
              </a:rPr>
              <a:t>representation of</a:t>
            </a:r>
            <a:endParaRPr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Questrial"/>
                <a:ea typeface="Questrial"/>
                <a:cs typeface="Questrial"/>
                <a:sym typeface="Questrial"/>
              </a:rPr>
              <a:t>  </a:t>
            </a:r>
            <a:endParaRPr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latin typeface="Questrial"/>
                <a:ea typeface="Questrial"/>
                <a:cs typeface="Questrial"/>
                <a:sym typeface="Questrial"/>
              </a:rPr>
              <a:t>____________</a:t>
            </a:r>
            <a:endParaRPr u="sng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69" name="Google Shape;169;p22"/>
          <p:cNvSpPr/>
          <p:nvPr/>
        </p:nvSpPr>
        <p:spPr>
          <a:xfrm>
            <a:off x="824625" y="1807800"/>
            <a:ext cx="640800" cy="6558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p22"/>
          <p:cNvSpPr/>
          <p:nvPr/>
        </p:nvSpPr>
        <p:spPr>
          <a:xfrm>
            <a:off x="824625" y="4270450"/>
            <a:ext cx="640800" cy="6558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71;p22"/>
          <p:cNvSpPr/>
          <p:nvPr/>
        </p:nvSpPr>
        <p:spPr>
          <a:xfrm>
            <a:off x="3502000" y="1869775"/>
            <a:ext cx="640800" cy="6558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22"/>
          <p:cNvSpPr/>
          <p:nvPr/>
        </p:nvSpPr>
        <p:spPr>
          <a:xfrm>
            <a:off x="3502000" y="4332425"/>
            <a:ext cx="640800" cy="6558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p22"/>
          <p:cNvSpPr/>
          <p:nvPr/>
        </p:nvSpPr>
        <p:spPr>
          <a:xfrm>
            <a:off x="6179375" y="1869775"/>
            <a:ext cx="640800" cy="6558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22"/>
          <p:cNvSpPr/>
          <p:nvPr/>
        </p:nvSpPr>
        <p:spPr>
          <a:xfrm>
            <a:off x="6179375" y="4332425"/>
            <a:ext cx="640800" cy="6558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75;p22"/>
          <p:cNvSpPr/>
          <p:nvPr/>
        </p:nvSpPr>
        <p:spPr>
          <a:xfrm>
            <a:off x="8856750" y="1869775"/>
            <a:ext cx="640800" cy="6558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22"/>
          <p:cNvSpPr/>
          <p:nvPr/>
        </p:nvSpPr>
        <p:spPr>
          <a:xfrm>
            <a:off x="8856750" y="4332425"/>
            <a:ext cx="640800" cy="6558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3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Planning LED images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Pick four words from the vocabulary list and plan your LED images.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Place your images in a </a:t>
            </a: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sequence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by numbering the order you want to display them.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393</Words>
  <Application>Microsoft Macintosh PowerPoint</Application>
  <PresentationFormat>Widescreen</PresentationFormat>
  <Paragraphs>144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Cabin</vt:lpstr>
      <vt:lpstr>Calibri</vt:lpstr>
      <vt:lpstr>Noto Sans Symbols</vt:lpstr>
      <vt:lpstr>Questrial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LED Planner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Giles Booth</cp:lastModifiedBy>
  <cp:revision>9</cp:revision>
  <dcterms:modified xsi:type="dcterms:W3CDTF">2019-09-26T11:00:06Z</dcterms:modified>
</cp:coreProperties>
</file>