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8"/>
  </p:notesMasterIdLst>
  <p:sldIdLst>
    <p:sldId id="256" r:id="rId2"/>
    <p:sldId id="257" r:id="rId3"/>
    <p:sldId id="278" r:id="rId4"/>
    <p:sldId id="279" r:id="rId5"/>
    <p:sldId id="280" r:id="rId6"/>
    <p:sldId id="277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758030-3F2C-484A-B40E-17ACCCEAF240}">
  <a:tblStyle styleId="{11758030-3F2C-484A-B40E-17ACCCEAF240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63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0009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3031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9468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1226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20868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3D4C29-1314-FB40-A64F-9E1D27AC98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1039" y="6084464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28830" y="2787849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lang="en-GB" sz="8000" b="1" dirty="0">
                <a:solidFill>
                  <a:schemeClr val="lt1"/>
                </a:solidFill>
                <a:latin typeface="+mj-lt"/>
                <a:sym typeface="Questrial"/>
              </a:rPr>
              <a:t>Energy awareness</a:t>
            </a:r>
            <a:endParaRPr sz="1400" b="1" i="0" u="none" strike="noStrike" cap="none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6000" u="none" strike="noStrike" cap="none" dirty="0">
                <a:solidFill>
                  <a:schemeClr val="lt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Lesson 6</a:t>
            </a: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– presentations</a:t>
            </a: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ADCF12-2B02-8141-981A-91DEA15BF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064" y="1084414"/>
            <a:ext cx="2387871" cy="113322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Learning objectives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Demonstrate an understanding of factors affecting the reliability of data collection.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Show how data can be </a:t>
            </a:r>
            <a:r>
              <a:rPr lang="en-US" sz="2800" dirty="0" err="1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analysed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to drive decisions to encourage </a:t>
            </a:r>
            <a:r>
              <a:rPr lang="en-US" sz="2800" dirty="0" err="1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behaviour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change.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Explain how problems were approached and the skills used.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Present complex information in a way that's appropriate to the audience.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What we have learned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Global Goal 13 on climate action and why it's relevant to our energy 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Energy use at school and how data can be used to make decisions and drive change in behaviours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How to plan the collection of good data and why this is important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How to calculate energy use in kWh and cost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Collecting and processing data and visualising it to make it easier to interpret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Making suggestions for reducing energy use based on the information collected and how this can drive behaviour change, help people to save money and reduce our impact on climate change</a:t>
            </a:r>
            <a:endParaRPr lang="en-US" sz="24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4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4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441575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Make a presentation about your findings</a:t>
            </a: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ea typeface="Questrial"/>
                <a:cs typeface="Arial" panose="020B0604020202020204" pitchFamily="34" charset="0"/>
                <a:sym typeface="Questrial"/>
              </a:rPr>
              <a:t>how you used technology to collect good data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ea typeface="Questrial"/>
                <a:cs typeface="Arial" panose="020B0604020202020204" pitchFamily="34" charset="0"/>
                <a:sym typeface="Questrial"/>
              </a:rPr>
              <a:t>how you have used your computing knowledge, data handling, mathematics and science skills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ea typeface="Questrial"/>
                <a:cs typeface="Arial" panose="020B0604020202020204" pitchFamily="34" charset="0"/>
                <a:sym typeface="Questrial"/>
              </a:rPr>
              <a:t>how you made inferences about </a:t>
            </a:r>
            <a:r>
              <a:rPr lang="en-US" sz="2400" dirty="0" err="1">
                <a:solidFill>
                  <a:schemeClr val="tx1"/>
                </a:solidFill>
                <a:ea typeface="Questrial"/>
                <a:cs typeface="Arial" panose="020B0604020202020204" pitchFamily="34" charset="0"/>
                <a:sym typeface="Questrial"/>
              </a:rPr>
              <a:t>behaviour</a:t>
            </a:r>
            <a:r>
              <a:rPr lang="en-US" sz="2400" dirty="0">
                <a:solidFill>
                  <a:schemeClr val="tx1"/>
                </a:solidFill>
                <a:ea typeface="Questrial"/>
                <a:cs typeface="Arial" panose="020B0604020202020204" pitchFamily="34" charset="0"/>
                <a:sym typeface="Questrial"/>
              </a:rPr>
              <a:t> from that data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ea typeface="Questrial"/>
                <a:cs typeface="Arial" panose="020B0604020202020204" pitchFamily="34" charset="0"/>
                <a:sym typeface="Questrial"/>
              </a:rPr>
              <a:t>suggestions about changing </a:t>
            </a:r>
            <a:r>
              <a:rPr lang="en-US" sz="2400" dirty="0" err="1">
                <a:solidFill>
                  <a:schemeClr val="tx1"/>
                </a:solidFill>
                <a:ea typeface="Questrial"/>
                <a:cs typeface="Arial" panose="020B0604020202020204" pitchFamily="34" charset="0"/>
                <a:sym typeface="Questrial"/>
              </a:rPr>
              <a:t>behaviour</a:t>
            </a:r>
            <a:endParaRPr lang="en-US" sz="2400" dirty="0">
              <a:solidFill>
                <a:schemeClr val="tx1"/>
              </a:solidFill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ea typeface="Questrial"/>
                <a:cs typeface="Arial" panose="020B0604020202020204" pitchFamily="34" charset="0"/>
                <a:sym typeface="Questrial"/>
              </a:rPr>
              <a:t>how much energy and money could be saved by changing </a:t>
            </a:r>
            <a:r>
              <a:rPr lang="en-US" sz="2400" dirty="0" err="1">
                <a:solidFill>
                  <a:schemeClr val="tx1"/>
                </a:solidFill>
                <a:ea typeface="Questrial"/>
                <a:cs typeface="Arial" panose="020B0604020202020204" pitchFamily="34" charset="0"/>
                <a:sym typeface="Questrial"/>
              </a:rPr>
              <a:t>behaviour</a:t>
            </a:r>
            <a:r>
              <a:rPr lang="en-US" sz="2400" dirty="0">
                <a:solidFill>
                  <a:schemeClr val="tx1"/>
                </a:solidFill>
                <a:ea typeface="Questrial"/>
                <a:cs typeface="Arial" panose="020B0604020202020204" pitchFamily="34" charset="0"/>
                <a:sym typeface="Questrial"/>
              </a:rPr>
              <a:t>, changing lighting types or energy providers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ea typeface="Questrial"/>
                <a:cs typeface="Arial" panose="020B0604020202020204" pitchFamily="34" charset="0"/>
                <a:sym typeface="Questrial"/>
              </a:rPr>
              <a:t>what impact this could have on climate change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4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b="1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Remember your audience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If making slides, keep words on screen short and rehearse the </a:t>
            </a:r>
            <a:r>
              <a:rPr lang="en-US" sz="2400" b="1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spoken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part of your presentation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603641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Assessment criteria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Did the presentation reflect the skills gained in this unit?</a:t>
            </a:r>
            <a:br>
              <a:rPr lang="en-GB" sz="2800" dirty="0"/>
            </a:b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Did it communicate numerical data findings clearly and give appropriate suggestions for behaviour change?</a:t>
            </a:r>
            <a:br>
              <a:rPr lang="en-GB" sz="2800" dirty="0"/>
            </a:b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Was it appropriate to its audience?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Was the presentation delivered effectively?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471071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024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318</Words>
  <Application>Microsoft Macintosh PowerPoint</Application>
  <PresentationFormat>Widescreen</PresentationFormat>
  <Paragraphs>50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48</cp:revision>
  <dcterms:modified xsi:type="dcterms:W3CDTF">2021-03-03T19:03:46Z</dcterms:modified>
</cp:coreProperties>
</file>