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5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8202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4b9fc5dc7a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g4b9fc5dc7a_0_3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g4b9fc5dc7a_0_3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4b9fc5dc7a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g4b9fc5dc7a_0_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g4b9fc5dc7a_0_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4c239a35b3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g4c239a35b3_0_4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g4c239a35b3_0_4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4b9fc5dc7a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g4b9fc5dc7a_0_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g4b9fc5dc7a_0_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4b9fc5dc7a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0" name="Google Shape;140;g4b9fc5dc7a_0_2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g4b9fc5dc7a_0_2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4c239a35b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g4c239a35b3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g4c239a35b3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4b9fc5dc7a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4b9fc5dc7a_0_2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g4b9fc5dc7a_0_2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6"/>
            <a:ext cx="912248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Health Tech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2</a:t>
            </a: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sz="60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4597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476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Health tech recap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is health tech?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Name an example of health tech and how it helps address a health problem in the UK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State one benefit and one drawback of health tech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8913" y="4307625"/>
            <a:ext cx="3194174" cy="255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Micro:bit Health Tech Challenge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Create a prototype of a health tech innovation to help address a health problem in the UK using micro:bit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18" name="Google Shape;11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06138" y="3231125"/>
            <a:ext cx="4105275" cy="346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Possible first steps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Find out what is meant by a prototype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Decide which health problem we want to address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Brainstorm different innovation ideas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Choose one innovation idea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Develop the prototype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25" name="Google Shape;12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7896" y="4467875"/>
            <a:ext cx="2830051" cy="2390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develop ideas for health tech innovations to meet a  UK healthcare need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the importance of prototyping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select an innovation idea and begin to develop a prototype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What is a prototype?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An initial, basic version of an innovation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Why is a prototype important?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It allows you to quickly and easily: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show how your innovation would work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test and trial it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get feedback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decide what works and what doesn’t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saves time (and money in real-life!)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Prototype criteria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You can choose how to present it. Must include: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 visual representation of the design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Explanation about why it will help address the problem &amp; the intended user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Instructions for how it will work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 detailed, accurate algorithm for at least one feature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 working micro:bit program for the same feature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review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Explain what prototyping is and why it is important.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effective was your approach to choosing an innovation and how could you make it more effective?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develop ideas for health tech innovations to meet a  UK healthcare need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the importance of prototyping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select an innovation idea and begin to develop a prototype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328</Words>
  <Application>Microsoft Macintosh PowerPoint</Application>
  <PresentationFormat>Widescreen</PresentationFormat>
  <Paragraphs>82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5</cp:revision>
  <dcterms:modified xsi:type="dcterms:W3CDTF">2019-09-12T15:30:08Z</dcterms:modified>
</cp:coreProperties>
</file>