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1"/>
  </p:notesMasterIdLst>
  <p:sldIdLst>
    <p:sldId id="256" r:id="rId2"/>
    <p:sldId id="257" r:id="rId3"/>
    <p:sldId id="281" r:id="rId4"/>
    <p:sldId id="284" r:id="rId5"/>
    <p:sldId id="285" r:id="rId6"/>
    <p:sldId id="286" r:id="rId7"/>
    <p:sldId id="288" r:id="rId8"/>
    <p:sldId id="287" r:id="rId9"/>
    <p:sldId id="277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765"/>
  </p:normalViewPr>
  <p:slideViewPr>
    <p:cSldViewPr snapToGrid="0" snapToObjects="1">
      <p:cViewPr varScale="1">
        <p:scale>
          <a:sx n="108" d="100"/>
          <a:sy n="108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9872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53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7204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29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9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732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1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+mj-lt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25722-1672-AA40-BFEA-BEF640A4E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3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+mj-l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Night safety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Flashing wheel light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17C2B-1DBB-B645-BFE8-E8A53580CD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safety for wheelc</a:t>
            </a: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hair users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are the main problems around road safety for people who are wheelchair users?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risks are increased at night?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travelling at night be made safer? </a:t>
            </a: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Flashing wheel light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You are going to create a prototype of a Flashing wheel light with the micro:bit.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can it help people who are wheelchair users be safer at night?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do you think it is working? </a:t>
            </a:r>
          </a:p>
          <a:p>
            <a:pPr marL="25400" lvl="1">
              <a:lnSpc>
                <a:spcPct val="115000"/>
              </a:lnSpc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7622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Flashing wheel light algorithm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create a Flashing wheel light using the micro:bit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You will likely use repetition, iteration and selection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When finished, share and debug your algorithms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56236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Flashing wheel light algorithm examples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77FCE0-4FF1-414E-B01F-A52E58882D4F}"/>
              </a:ext>
            </a:extLst>
          </p:cNvPr>
          <p:cNvSpPr/>
          <p:nvPr/>
        </p:nvSpPr>
        <p:spPr>
          <a:xfrm>
            <a:off x="316075" y="5513628"/>
            <a:ext cx="42979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Simple Flashing wheel light </a:t>
            </a:r>
            <a:b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</a:br>
            <a: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algorithm </a:t>
            </a:r>
            <a:endParaRPr lang="en-US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FC5D01-A2F1-F348-BBA4-F6DC58763277}"/>
              </a:ext>
            </a:extLst>
          </p:cNvPr>
          <p:cNvSpPr/>
          <p:nvPr/>
        </p:nvSpPr>
        <p:spPr>
          <a:xfrm>
            <a:off x="6351538" y="5519120"/>
            <a:ext cx="52742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More complex Flashing wheel light</a:t>
            </a:r>
          </a:p>
          <a:p>
            <a:r>
              <a:rPr lang="en-US" sz="2400" b="1" dirty="0"/>
              <a:t>algorithm </a:t>
            </a:r>
          </a:p>
        </p:txBody>
      </p:sp>
      <p:pic>
        <p:nvPicPr>
          <p:cNvPr id="3" name="Picture 2" descr="A picture containing bird&#10;&#10;Description automatically generated">
            <a:extLst>
              <a:ext uri="{FF2B5EF4-FFF2-40B4-BE49-F238E27FC236}">
                <a16:creationId xmlns:a16="http://schemas.microsoft.com/office/drawing/2014/main" id="{705B8380-56CB-6943-BB42-07F8ED7E6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538" y="1718042"/>
            <a:ext cx="5274200" cy="3603754"/>
          </a:xfrm>
          <a:prstGeom prst="rect">
            <a:avLst/>
          </a:prstGeom>
        </p:spPr>
      </p:pic>
      <p:pic>
        <p:nvPicPr>
          <p:cNvPr id="8" name="Picture 7" descr="A picture containing bird&#10;&#10;Description automatically generated">
            <a:extLst>
              <a:ext uri="{FF2B5EF4-FFF2-40B4-BE49-F238E27FC236}">
                <a16:creationId xmlns:a16="http://schemas.microsoft.com/office/drawing/2014/main" id="{1313A5BF-F997-0A43-8022-6C395FFC2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75" y="1718042"/>
            <a:ext cx="5132444" cy="359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0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your Flashing wheel light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Using the </a:t>
            </a:r>
            <a:r>
              <a:rPr lang="en-GB" sz="3200" dirty="0" err="1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 editor and your algorithm, write your Flashing wheel light program.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regularly.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Once finished, download and copy to your micro:bit to test and run.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Compare your programs and Flashing wheel light.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03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34114" y="10614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24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Flashing wheel light program example</a:t>
            </a:r>
            <a:endParaRPr sz="24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F10CA24-3B1B-7E90-0377-E8D5801FF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931" y="617518"/>
            <a:ext cx="5388138" cy="607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5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Evaluation &amp; Presentation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have you learnt from creating your flashing wheel light?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went well with your project?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would make your project better?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Consider your algorithm, code, prototype, any problems you encountered and how you solved them.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944504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270</Words>
  <Application>Microsoft Macintosh PowerPoint</Application>
  <PresentationFormat>Widescreen</PresentationFormat>
  <Paragraphs>70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37</cp:revision>
  <dcterms:modified xsi:type="dcterms:W3CDTF">2023-08-29T14:12:52Z</dcterms:modified>
</cp:coreProperties>
</file>