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cbdf504c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cbdf504c6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cbdf504c6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cbdf504c6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cbdf504c6_6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4cbdf504c6_6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f0216680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4f0216680a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4f0216680a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f0216680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4f0216680a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4f0216680a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777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Sensory Classroom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Criteria for the Classroom Sensory Aid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Provides a visual stimulus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Allows user interaction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Uses micro:bit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Conceals wires and power-supply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recap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you making?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Who is it designed for?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will you meet the needs of the user?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steps will you need to undertake to make 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 design plan to create a classroom sensory aid that meets a given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to code a program using inputs, outputs, iteration and selection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code and develop solutions to problems that may arise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the classroom sensory aid effectively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Sensory aid evaluation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4575" y="1236692"/>
            <a:ext cx="7562850" cy="5162550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980231" y="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Sensory classroom learning review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have you learnt during this project about sensory classrooms?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would you still like to learn?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have you learnt about computing during this sensory classroom project?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Computational Thinking skills have you developed?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 design plan to create a classroom sensory aid that meets a given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to code a program using inputs, outputs, iteration and selection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code and develop solutions to problems that may arise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the classroom sensory </a:t>
            </a:r>
            <a:r>
              <a:rPr lang="en-US" sz="320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aid effectively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10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Macintosh PowerPoint</Application>
  <PresentationFormat>Widescreen</PresentationFormat>
  <Paragraphs>61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Sensory aid evaluation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2019-09-13T09:01:37Z</dcterms:modified>
</cp:coreProperties>
</file>